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Lst>
  <p:sldIdLst>
    <p:sldId id="256" r:id="rId8"/>
    <p:sldId id="258" r:id="rId9"/>
    <p:sldId id="259" r:id="rId10"/>
    <p:sldId id="260" r:id="rId11"/>
    <p:sldId id="272" r:id="rId12"/>
    <p:sldId id="530" r:id="rId13"/>
    <p:sldId id="5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14E8"/>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5" autoAdjust="0"/>
    <p:restoredTop sz="94660"/>
  </p:normalViewPr>
  <p:slideViewPr>
    <p:cSldViewPr snapToGrid="0">
      <p:cViewPr varScale="1">
        <p:scale>
          <a:sx n="67" d="100"/>
          <a:sy n="67" d="100"/>
        </p:scale>
        <p:origin x="48"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51.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AD554CFA-E73E-4994-8198-448F6C7B44D8}"/>
              </a:ext>
            </a:extLst>
          </p:cNvPr>
          <p:cNvSpPr>
            <a:spLocks noGrp="1"/>
          </p:cNvSpPr>
          <p:nvPr>
            <p:ph type="body" sz="quarter" idx="11"/>
          </p:nvPr>
        </p:nvSpPr>
        <p:spPr/>
        <p:txBody>
          <a:bodyPr/>
          <a:lstStyle/>
          <a:p>
            <a:r>
              <a:rPr lang="en-US" dirty="0"/>
              <a:t>Fresh  Grads – Parallel Project</a:t>
            </a:r>
          </a:p>
        </p:txBody>
      </p:sp>
    </p:spTree>
    <p:extLst>
      <p:ext uri="{BB962C8B-B14F-4D97-AF65-F5344CB8AC3E}">
        <p14:creationId xmlns:p14="http://schemas.microsoft.com/office/powerpoint/2010/main" val="31260750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2280C37F-5368-480D-89B1-412ECADF7B82}"/>
              </a:ext>
            </a:extLst>
          </p:cNvPr>
          <p:cNvSpPr>
            <a:spLocks noGrp="1"/>
          </p:cNvSpPr>
          <p:nvPr>
            <p:ph type="body" sz="quarter" idx="10"/>
          </p:nvPr>
        </p:nvSpPr>
        <p:spPr>
          <a:xfrm>
            <a:off x="407988" y="1028701"/>
            <a:ext cx="6696124" cy="5415642"/>
          </a:xfrm>
        </p:spPr>
        <p:txBody>
          <a:bodyPr/>
          <a:lstStyle/>
          <a:p>
            <a:r>
              <a:rPr lang="en-US" dirty="0" smtClean="0"/>
              <a:t>Admin Should be able to add Customer</a:t>
            </a:r>
          </a:p>
          <a:p>
            <a:r>
              <a:rPr lang="en-US" dirty="0" smtClean="0"/>
              <a:t>Customer should be able to create  Wallet.</a:t>
            </a:r>
          </a:p>
          <a:p>
            <a:r>
              <a:rPr lang="en-US" dirty="0" smtClean="0"/>
              <a:t>Customer should be able to </a:t>
            </a:r>
            <a:r>
              <a:rPr lang="en-US" dirty="0" smtClean="0"/>
              <a:t>view the current month bill.</a:t>
            </a:r>
            <a:endParaRPr lang="en-US" dirty="0"/>
          </a:p>
          <a:p>
            <a:r>
              <a:rPr lang="en-US" dirty="0" smtClean="0"/>
              <a:t>Customer </a:t>
            </a:r>
            <a:r>
              <a:rPr lang="en-US" dirty="0" smtClean="0"/>
              <a:t>should be able to </a:t>
            </a:r>
            <a:r>
              <a:rPr lang="en-US" dirty="0" smtClean="0"/>
              <a:t>pay current month bill.</a:t>
            </a:r>
            <a:endParaRPr lang="en-US" dirty="0" smtClean="0"/>
          </a:p>
          <a:p>
            <a:r>
              <a:rPr lang="en-US" dirty="0" smtClean="0"/>
              <a:t>Customer should be able to </a:t>
            </a:r>
            <a:r>
              <a:rPr lang="en-US" dirty="0" smtClean="0"/>
              <a:t>view bill for last 6 months.</a:t>
            </a:r>
          </a:p>
          <a:p>
            <a:r>
              <a:rPr lang="en-US" dirty="0" smtClean="0"/>
              <a:t>Customer should be able to request for new connection bill and view the status of request .</a:t>
            </a:r>
          </a:p>
        </p:txBody>
      </p:sp>
      <p:sp>
        <p:nvSpPr>
          <p:cNvPr id="5" name="Title 4">
            <a:extLst>
              <a:ext uri="{FF2B5EF4-FFF2-40B4-BE49-F238E27FC236}">
                <a16:creationId xmlns=""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 xmlns:a16="http://schemas.microsoft.com/office/drawing/2014/main" id="{047C2266-BBB7-4A58-BC79-B5B4BEFB7CDC}"/>
              </a:ext>
            </a:extLst>
          </p:cNvPr>
          <p:cNvSpPr>
            <a:spLocks noGrp="1"/>
          </p:cNvSpPr>
          <p:nvPr>
            <p:ph type="pic" sz="quarter" idx="10"/>
          </p:nvPr>
        </p:nvSpPr>
        <p:spPr/>
      </p:sp>
      <p:sp>
        <p:nvSpPr>
          <p:cNvPr id="5" name="Text Placeholder 4">
            <a:extLst>
              <a:ext uri="{FF2B5EF4-FFF2-40B4-BE49-F238E27FC236}">
                <a16:creationId xmlns=""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6" name="TextBox 5">
            <a:extLst>
              <a:ext uri="{FF2B5EF4-FFF2-40B4-BE49-F238E27FC236}">
                <a16:creationId xmlns="" xmlns:a16="http://schemas.microsoft.com/office/drawing/2014/main" id="{D7D08FFE-383C-4425-A696-DB0CFF8BBDFF}"/>
              </a:ext>
            </a:extLst>
          </p:cNvPr>
          <p:cNvSpPr txBox="1"/>
          <p:nvPr/>
        </p:nvSpPr>
        <p:spPr>
          <a:xfrm>
            <a:off x="22350" y="1730828"/>
            <a:ext cx="8143511" cy="1477328"/>
          </a:xfrm>
          <a:prstGeom prst="rect">
            <a:avLst/>
          </a:prstGeom>
          <a:noFill/>
        </p:spPr>
        <p:txBody>
          <a:bodyPr wrap="none" rtlCol="0">
            <a:spAutoFit/>
          </a:bodyPr>
          <a:lstStyle/>
          <a:p>
            <a:r>
              <a:rPr lang="en-US" dirty="0"/>
              <a:t>Application will be developed in following phases –</a:t>
            </a:r>
          </a:p>
          <a:p>
            <a:pPr marL="342900" indent="-342900">
              <a:buFont typeface="+mj-lt"/>
              <a:buAutoNum type="arabicPeriod"/>
            </a:pPr>
            <a:r>
              <a:rPr lang="en-US" dirty="0"/>
              <a:t>In memory data storage.(using Collection)</a:t>
            </a:r>
          </a:p>
          <a:p>
            <a:pPr marL="342900" indent="-342900">
              <a:buFont typeface="+mj-lt"/>
              <a:buAutoNum type="arabicPeriod"/>
            </a:pPr>
            <a:r>
              <a:rPr lang="en-US" dirty="0"/>
              <a:t>Angular 6 for UI </a:t>
            </a:r>
            <a:r>
              <a:rPr lang="en-US"/>
              <a:t>design </a:t>
            </a:r>
            <a:r>
              <a:rPr lang="en-US" smtClean="0"/>
              <a:t>(Front End )</a:t>
            </a:r>
            <a:endParaRPr lang="en-US" dirty="0"/>
          </a:p>
          <a:p>
            <a:pPr marL="342900" indent="-342900">
              <a:buFont typeface="+mj-lt"/>
              <a:buAutoNum type="arabicPeriod"/>
            </a:pPr>
            <a:r>
              <a:rPr lang="en-US" dirty="0"/>
              <a:t>Core Java +JPA with Hibernate </a:t>
            </a:r>
          </a:p>
          <a:p>
            <a:pPr marL="342900" indent="-342900">
              <a:buFont typeface="+mj-lt"/>
              <a:buAutoNum type="arabicPeriod"/>
            </a:pPr>
            <a:r>
              <a:rPr lang="en-US" dirty="0"/>
              <a:t>Angular 6  +  Spring Boot + Rest Controller + JPA with Hibernate</a:t>
            </a:r>
          </a:p>
        </p:txBody>
      </p:sp>
    </p:spTree>
    <p:extLst>
      <p:ext uri="{BB962C8B-B14F-4D97-AF65-F5344CB8AC3E}">
        <p14:creationId xmlns:p14="http://schemas.microsoft.com/office/powerpoint/2010/main" val="637436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6" name="Text Placeholder 5">
            <a:extLst>
              <a:ext uri="{FF2B5EF4-FFF2-40B4-BE49-F238E27FC236}">
                <a16:creationId xmlns="" xmlns:a16="http://schemas.microsoft.com/office/drawing/2014/main" id="{5016093D-90E2-4221-B4C3-A2263391E409}"/>
              </a:ext>
            </a:extLst>
          </p:cNvPr>
          <p:cNvSpPr>
            <a:spLocks noGrp="1"/>
          </p:cNvSpPr>
          <p:nvPr>
            <p:ph type="body" sz="quarter" idx="35"/>
          </p:nvPr>
        </p:nvSpPr>
        <p:spPr>
          <a:xfrm>
            <a:off x="417591" y="1430234"/>
            <a:ext cx="5588761" cy="5011014"/>
          </a:xfrm>
        </p:spPr>
        <p:txBody>
          <a:bodyPr/>
          <a:lstStyle/>
          <a:p>
            <a:pPr marL="342900" indent="-342900">
              <a:buFont typeface="+mj-lt"/>
              <a:buAutoNum type="arabicPeriod"/>
            </a:pPr>
            <a:r>
              <a:rPr lang="en-US" dirty="0"/>
              <a:t> Design </a:t>
            </a:r>
          </a:p>
          <a:p>
            <a:pPr marL="806450" lvl="2" indent="-342900">
              <a:buFont typeface="+mj-lt"/>
              <a:buAutoNum type="arabicPeriod"/>
            </a:pPr>
            <a:r>
              <a:rPr lang="en-US" dirty="0"/>
              <a:t>Identify classes &amp; Interfaces</a:t>
            </a:r>
          </a:p>
          <a:p>
            <a:pPr marL="806450" lvl="2" indent="-342900">
              <a:buFont typeface="+mj-lt"/>
              <a:buAutoNum type="arabicPeriod"/>
            </a:pPr>
            <a:r>
              <a:rPr lang="en-US" dirty="0"/>
              <a:t>Identify attributes &amp; methods</a:t>
            </a:r>
          </a:p>
          <a:p>
            <a:pPr marL="342900" indent="-342900">
              <a:buFont typeface="+mj-lt"/>
              <a:buAutoNum type="arabicPeriod"/>
            </a:pPr>
            <a:r>
              <a:rPr lang="en-US" dirty="0"/>
              <a:t>TDD approach</a:t>
            </a:r>
          </a:p>
          <a:p>
            <a:pPr marL="806450" lvl="2" indent="-342900">
              <a:buFont typeface="+mj-lt"/>
              <a:buAutoNum type="arabicPeriod"/>
            </a:pPr>
            <a:r>
              <a:rPr lang="en-US" dirty="0"/>
              <a:t>Identify test cases for each module</a:t>
            </a:r>
          </a:p>
          <a:p>
            <a:pPr marL="806450" lvl="2" indent="-342900">
              <a:buFont typeface="+mj-lt"/>
              <a:buAutoNum type="arabicPeriod"/>
            </a:pPr>
            <a:r>
              <a:rPr lang="en-US" dirty="0"/>
              <a:t>Write Failing Test cases</a:t>
            </a:r>
          </a:p>
          <a:p>
            <a:pPr marL="806450" lvl="2" indent="-342900">
              <a:buFont typeface="+mj-lt"/>
              <a:buAutoNum type="arabicPeriod"/>
            </a:pPr>
            <a:r>
              <a:rPr lang="en-US" dirty="0"/>
              <a:t>Convert the Test Cases in GREEN</a:t>
            </a:r>
          </a:p>
          <a:p>
            <a:pPr marL="342900" indent="-342900">
              <a:buFont typeface="+mj-lt"/>
              <a:buAutoNum type="arabicPeriod"/>
            </a:pPr>
            <a:r>
              <a:rPr lang="en-US" dirty="0"/>
              <a:t>Implement the phases in incremental manner</a:t>
            </a:r>
          </a:p>
          <a:p>
            <a:endParaRPr lang="en-US" dirty="0"/>
          </a:p>
          <a:p>
            <a:endParaRPr lang="en-US" dirty="0"/>
          </a:p>
          <a:p>
            <a:r>
              <a:rPr lang="en-US" dirty="0"/>
              <a:t> </a:t>
            </a:r>
          </a:p>
        </p:txBody>
      </p:sp>
    </p:spTree>
    <p:extLst>
      <p:ext uri="{BB962C8B-B14F-4D97-AF65-F5344CB8AC3E}">
        <p14:creationId xmlns:p14="http://schemas.microsoft.com/office/powerpoint/2010/main" val="670880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 xmlns:a16="http://schemas.microsoft.com/office/drawing/2014/main" id="{B2FB3827-8781-4CBC-B516-BF54D658CB81}"/>
              </a:ext>
            </a:extLst>
          </p:cNvPr>
          <p:cNvSpPr/>
          <p:nvPr/>
        </p:nvSpPr>
        <p:spPr>
          <a:xfrm>
            <a:off x="498329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Request for New Connection</a:t>
            </a:r>
            <a:endParaRPr lang="pt-PT" dirty="0"/>
          </a:p>
        </p:txBody>
      </p:sp>
      <p:sp>
        <p:nvSpPr>
          <p:cNvPr id="33" name="Oval 20">
            <a:extLst>
              <a:ext uri="{FF2B5EF4-FFF2-40B4-BE49-F238E27FC236}">
                <a16:creationId xmlns="" xmlns:a16="http://schemas.microsoft.com/office/drawing/2014/main" id="{704A5916-FAB5-47B8-ADED-506C29D2DF88}"/>
              </a:ext>
            </a:extLst>
          </p:cNvPr>
          <p:cNvSpPr/>
          <p:nvPr/>
        </p:nvSpPr>
        <p:spPr>
          <a:xfrm>
            <a:off x="2332739"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Pay Current Month Bill</a:t>
            </a:r>
            <a:endParaRPr lang="pt-PT" dirty="0"/>
          </a:p>
        </p:txBody>
      </p:sp>
      <p:sp>
        <p:nvSpPr>
          <p:cNvPr id="35" name="Oval 20">
            <a:extLst>
              <a:ext uri="{FF2B5EF4-FFF2-40B4-BE49-F238E27FC236}">
                <a16:creationId xmlns=""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 xmlns:a16="http://schemas.microsoft.com/office/drawing/2014/main"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View </a:t>
            </a:r>
            <a:r>
              <a:rPr lang="pt-PT" dirty="0" smtClean="0"/>
              <a:t>Current Month Bill</a:t>
            </a:r>
            <a:endParaRPr lang="pt-PT" dirty="0"/>
          </a:p>
        </p:txBody>
      </p:sp>
      <p:sp>
        <p:nvSpPr>
          <p:cNvPr id="37" name="Oval 20">
            <a:extLst>
              <a:ext uri="{FF2B5EF4-FFF2-40B4-BE49-F238E27FC236}">
                <a16:creationId xmlns=""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Add Customer</a:t>
            </a:r>
            <a:endParaRPr lang="pt-PT" dirty="0"/>
          </a:p>
        </p:txBody>
      </p:sp>
      <p:sp>
        <p:nvSpPr>
          <p:cNvPr id="38" name="Rectangle 37">
            <a:extLst>
              <a:ext uri="{FF2B5EF4-FFF2-40B4-BE49-F238E27FC236}">
                <a16:creationId xmlns=""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 xmlns:a16="http://schemas.microsoft.com/office/drawing/2014/main" id="{FB91610A-EB58-4E67-BCAE-78EF8A1EFCEE}"/>
              </a:ext>
            </a:extLst>
          </p:cNvPr>
          <p:cNvSpPr/>
          <p:nvPr/>
        </p:nvSpPr>
        <p:spPr>
          <a:xfrm>
            <a:off x="6549984" y="129016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View </a:t>
            </a:r>
            <a:r>
              <a:rPr lang="pt-PT" dirty="0" smtClean="0"/>
              <a:t>Electricity Bill for last 6 months</a:t>
            </a:r>
            <a:endParaRPr lang="pt-PT" dirty="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 xmlns:a16="http://schemas.microsoft.com/office/drawing/2014/main" id="{816F266F-04BF-48FD-AE96-A6357BAEBEC7}"/>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0" ma:contentTypeDescription="Create a new document." ma:contentTypeScope="" ma:versionID="9c6744cef3b63dc926475b7dcd1b6858">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67ee57ba3d6bba7dddc705dba4695c0f"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C95F5B-AB35-40B8-B7CD-290AC6E928B1}">
  <ds:schemaRefs>
    <ds:schemaRef ds:uri="http://schemas.microsoft.com/sharepoint/v3/contenttype/forms"/>
  </ds:schemaRefs>
</ds:datastoreItem>
</file>

<file path=customXml/itemProps2.xml><?xml version="1.0" encoding="utf-8"?>
<ds:datastoreItem xmlns:ds="http://schemas.openxmlformats.org/officeDocument/2006/customXml" ds:itemID="{E492FA4D-2885-43BF-84F9-6FD5B3C172AA}">
  <ds:schemaRefs>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D1BAB881-A38B-488B-89B9-FC5C92901E23}"/>
</file>

<file path=docProps/app.xml><?xml version="1.0" encoding="utf-8"?>
<Properties xmlns="http://schemas.openxmlformats.org/officeDocument/2006/extended-properties" xmlns:vt="http://schemas.openxmlformats.org/officeDocument/2006/docPropsVTypes">
  <TotalTime>3327</TotalTime>
  <Words>176</Words>
  <Application>Microsoft Office PowerPoint</Application>
  <PresentationFormat>Widescreen</PresentationFormat>
  <Paragraphs>33</Paragraphs>
  <Slides>7</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7</vt:i4>
      </vt:variant>
    </vt:vector>
  </HeadingPairs>
  <TitlesOfParts>
    <vt:vector size="16" baseType="lpstr">
      <vt:lpstr>Arial</vt:lpstr>
      <vt:lpstr>Georgia</vt:lpstr>
      <vt:lpstr>Segoe UI</vt:lpstr>
      <vt:lpstr>Verdana</vt:lpstr>
      <vt:lpstr>Wingdings</vt:lpstr>
      <vt:lpstr>Capgemini 2017_Cover slides</vt:lpstr>
      <vt:lpstr>Content Layouts</vt:lpstr>
      <vt:lpstr>Content and Image Layouts</vt:lpstr>
      <vt:lpstr>Section slides</vt:lpstr>
      <vt:lpstr>PowerPoint Presentation</vt:lpstr>
      <vt:lpstr>Problem Statement</vt:lpstr>
      <vt:lpstr>PowerPoint Presentation</vt:lpstr>
      <vt:lpstr>Plan</vt:lpstr>
      <vt:lpstr>PowerPoint Presentation</vt:lpstr>
      <vt:lpstr>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Naik, Yogini</cp:lastModifiedBy>
  <cp:revision>24</cp:revision>
  <dcterms:created xsi:type="dcterms:W3CDTF">2018-05-28T05:37:39Z</dcterms:created>
  <dcterms:modified xsi:type="dcterms:W3CDTF">2020-01-07T07:08:53Z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